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Vesiculobullou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Vesiculobullo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Vesiculobullo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Vesiculobullo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Vesiculobullo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Vesiculobullo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Vesiculobullo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Vesiculobullo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Vesiculobullo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Vesiculobullo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Vesiculobullo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Vesiculobullo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Vesiculobullo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Vesiculobullo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Vesiculobullo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Vesiculobullo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Vesiculobullo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Vesiculobullo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Vesiculobullo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Vesiculobullo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Vesiculobullo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Vesiculobullo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Vesiculobullo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Vesiculobullo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Vesiculobullo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Vesiculobullo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Vesiculobullo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Vesiculobullo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Vesiculobullo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Vesiculobullo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Vesiculobullo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Vesiculobullou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Vesiculobullou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Vesiculobullo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Vesiculobullou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Vesiculobullou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Vesiculobullou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Vesiculobullou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Vesiculobullou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Vesiculobullou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Vesiculobullou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Vesiculobullou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Vesiculobullou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Vesiculobullou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Vesiculobullo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Vesiculobullou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Vesiculobullou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Vesiculobullou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Vesiculobullou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Vesiculobullou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Vesiculobullou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Vesiculobullou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Vesiculobullou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Vesiculobullou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Vesiculobullou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esiculobullo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Vesiculobullou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Vesiculobullou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Vesiculobullou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Vesiculobullou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Vesiculobullou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Vesiculobullou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Vesiculobullou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Vesiculobullou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Vesiculobullou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Vesiculobullou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Vesiculobullo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Vesiculobullou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Vesiculobullou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Vesiculobullou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Vesiculobullou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Vesiculobullou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Vesiculobullou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Vesiculobullou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Vesiculobullou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Vesiculobullou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Vesiculobullou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Vesiculobullo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Vesiculobullou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Vesiculobullou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Vesiculobullou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Vesiculobullou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Vesiculobullou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Vesiculobullou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Vesiculobullo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2025-02-10T10:30:54Z</dcterms:modified>
  <cp:category/>
</cp:coreProperties>
</file>